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598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web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679137" y="933623"/>
            <a:ext cx="3457805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Lucy made this food web diagram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/>
              <a:t>It shows feeding relationships in Lucy’s garden.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751" y="798729"/>
            <a:ext cx="5237657" cy="5567565"/>
            <a:chOff x="2495232" y="1221423"/>
            <a:chExt cx="4153535" cy="4415157"/>
          </a:xfrm>
        </p:grpSpPr>
        <p:grpSp>
          <p:nvGrpSpPr>
            <p:cNvPr id="5" name="Group 4"/>
            <p:cNvGrpSpPr/>
            <p:nvPr/>
          </p:nvGrpSpPr>
          <p:grpSpPr>
            <a:xfrm>
              <a:off x="3845242" y="1221423"/>
              <a:ext cx="1011555" cy="1177292"/>
              <a:chOff x="0" y="0"/>
              <a:chExt cx="1127760" cy="1312545"/>
            </a:xfrm>
          </p:grpSpPr>
          <p:sp>
            <p:nvSpPr>
              <p:cNvPr id="35" name="Text Box 13"/>
              <p:cNvSpPr txBox="1"/>
              <p:nvPr/>
            </p:nvSpPr>
            <p:spPr>
              <a:xfrm>
                <a:off x="228600" y="10363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127760" cy="103632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195887" y="2537778"/>
              <a:ext cx="803275" cy="1013462"/>
              <a:chOff x="0" y="0"/>
              <a:chExt cx="895350" cy="1129665"/>
            </a:xfrm>
          </p:grpSpPr>
          <p:sp>
            <p:nvSpPr>
              <p:cNvPr id="33" name="Text Box 10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thrush</a:t>
                </a: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" y="0"/>
                <a:ext cx="342900" cy="822960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024822" y="2879408"/>
              <a:ext cx="803275" cy="664846"/>
              <a:chOff x="0" y="0"/>
              <a:chExt cx="895350" cy="74104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" y="0"/>
                <a:ext cx="792480" cy="480060"/>
              </a:xfrm>
              <a:prstGeom prst="rect">
                <a:avLst/>
              </a:prstGeom>
            </p:spPr>
          </p:pic>
          <p:sp>
            <p:nvSpPr>
              <p:cNvPr id="32" name="Text Box 18"/>
              <p:cNvSpPr txBox="1"/>
              <p:nvPr/>
            </p:nvSpPr>
            <p:spPr>
              <a:xfrm>
                <a:off x="0" y="4648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chaffinch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845492" y="3862388"/>
              <a:ext cx="803275" cy="589280"/>
              <a:chOff x="0" y="0"/>
              <a:chExt cx="895350" cy="6572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120" y="0"/>
                <a:ext cx="495300" cy="327660"/>
              </a:xfrm>
              <a:prstGeom prst="rect">
                <a:avLst/>
              </a:prstGeom>
            </p:spPr>
          </p:pic>
          <p:sp>
            <p:nvSpPr>
              <p:cNvPr id="30" name="Text Box 17"/>
              <p:cNvSpPr txBox="1"/>
              <p:nvPr/>
            </p:nvSpPr>
            <p:spPr>
              <a:xfrm>
                <a:off x="0" y="38100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bee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95232" y="4050348"/>
              <a:ext cx="803276" cy="405131"/>
              <a:chOff x="0" y="0"/>
              <a:chExt cx="895350" cy="45148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75260" y="0"/>
                <a:ext cx="510540" cy="129540"/>
              </a:xfrm>
              <a:prstGeom prst="rect">
                <a:avLst/>
              </a:prstGeom>
            </p:spPr>
          </p:pic>
          <p:sp>
            <p:nvSpPr>
              <p:cNvPr id="28" name="Text Box 12"/>
              <p:cNvSpPr txBox="1"/>
              <p:nvPr/>
            </p:nvSpPr>
            <p:spPr>
              <a:xfrm>
                <a:off x="0" y="175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caterpillar</a:t>
                </a: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5845492" y="3511868"/>
              <a:ext cx="361950" cy="2660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3144837" y="3546158"/>
              <a:ext cx="2153920" cy="462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452177" y="2323783"/>
              <a:ext cx="594360" cy="5607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54257" y="2212658"/>
              <a:ext cx="478155" cy="368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82277" y="3511868"/>
              <a:ext cx="163830" cy="503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734367" y="4358323"/>
              <a:ext cx="340360" cy="2254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195887" y="4623118"/>
              <a:ext cx="803275" cy="1013462"/>
              <a:chOff x="0" y="0"/>
              <a:chExt cx="895350" cy="1129665"/>
            </a:xfrm>
          </p:grpSpPr>
          <p:sp>
            <p:nvSpPr>
              <p:cNvPr id="24" name="Text Box 11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lavender</a:t>
                </a:r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" y="0"/>
                <a:ext cx="419100" cy="838200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3144837" y="4511993"/>
              <a:ext cx="396240" cy="3384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144837" y="4887913"/>
              <a:ext cx="803276" cy="746761"/>
              <a:chOff x="0" y="0"/>
              <a:chExt cx="895350" cy="83248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980" y="0"/>
                <a:ext cx="510540" cy="472440"/>
              </a:xfrm>
              <a:prstGeom prst="rect">
                <a:avLst/>
              </a:prstGeom>
            </p:spPr>
          </p:pic>
          <p:sp>
            <p:nvSpPr>
              <p:cNvPr id="23" name="Text Box 7"/>
              <p:cNvSpPr txBox="1"/>
              <p:nvPr/>
            </p:nvSpPr>
            <p:spPr>
              <a:xfrm>
                <a:off x="0" y="556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cabbage</a:t>
                </a: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 flipV="1">
              <a:off x="3247072" y="4264343"/>
              <a:ext cx="2250440" cy="361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web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679137" y="723575"/>
            <a:ext cx="3457805" cy="10103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How many food chains are shown in Lucy’s food web </a:t>
            </a:r>
            <a:r>
              <a:rPr lang="en-GB" dirty="0" smtClean="0"/>
              <a:t>diagram?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751" y="798729"/>
            <a:ext cx="5237657" cy="5567565"/>
            <a:chOff x="2495232" y="1221423"/>
            <a:chExt cx="4153535" cy="4415157"/>
          </a:xfrm>
        </p:grpSpPr>
        <p:grpSp>
          <p:nvGrpSpPr>
            <p:cNvPr id="5" name="Group 4"/>
            <p:cNvGrpSpPr/>
            <p:nvPr/>
          </p:nvGrpSpPr>
          <p:grpSpPr>
            <a:xfrm>
              <a:off x="3845242" y="1221423"/>
              <a:ext cx="1011555" cy="1177292"/>
              <a:chOff x="0" y="0"/>
              <a:chExt cx="1127760" cy="1312545"/>
            </a:xfrm>
          </p:grpSpPr>
          <p:sp>
            <p:nvSpPr>
              <p:cNvPr id="35" name="Text Box 13"/>
              <p:cNvSpPr txBox="1"/>
              <p:nvPr/>
            </p:nvSpPr>
            <p:spPr>
              <a:xfrm>
                <a:off x="228600" y="10363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127760" cy="103632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195887" y="2537778"/>
              <a:ext cx="803275" cy="1013462"/>
              <a:chOff x="0" y="0"/>
              <a:chExt cx="895350" cy="1129665"/>
            </a:xfrm>
          </p:grpSpPr>
          <p:sp>
            <p:nvSpPr>
              <p:cNvPr id="33" name="Text Box 10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thrush</a:t>
                </a: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" y="0"/>
                <a:ext cx="342900" cy="822960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024822" y="2879408"/>
              <a:ext cx="803275" cy="664846"/>
              <a:chOff x="0" y="0"/>
              <a:chExt cx="895350" cy="74104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" y="0"/>
                <a:ext cx="792480" cy="480060"/>
              </a:xfrm>
              <a:prstGeom prst="rect">
                <a:avLst/>
              </a:prstGeom>
            </p:spPr>
          </p:pic>
          <p:sp>
            <p:nvSpPr>
              <p:cNvPr id="32" name="Text Box 18"/>
              <p:cNvSpPr txBox="1"/>
              <p:nvPr/>
            </p:nvSpPr>
            <p:spPr>
              <a:xfrm>
                <a:off x="0" y="4648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chaffinch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845492" y="3862388"/>
              <a:ext cx="803275" cy="589280"/>
              <a:chOff x="0" y="0"/>
              <a:chExt cx="895350" cy="6572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120" y="0"/>
                <a:ext cx="495300" cy="327660"/>
              </a:xfrm>
              <a:prstGeom prst="rect">
                <a:avLst/>
              </a:prstGeom>
            </p:spPr>
          </p:pic>
          <p:sp>
            <p:nvSpPr>
              <p:cNvPr id="30" name="Text Box 17"/>
              <p:cNvSpPr txBox="1"/>
              <p:nvPr/>
            </p:nvSpPr>
            <p:spPr>
              <a:xfrm>
                <a:off x="0" y="38100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bee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95232" y="4050348"/>
              <a:ext cx="803276" cy="405131"/>
              <a:chOff x="0" y="0"/>
              <a:chExt cx="895350" cy="45148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75260" y="0"/>
                <a:ext cx="510540" cy="129540"/>
              </a:xfrm>
              <a:prstGeom prst="rect">
                <a:avLst/>
              </a:prstGeom>
            </p:spPr>
          </p:pic>
          <p:sp>
            <p:nvSpPr>
              <p:cNvPr id="28" name="Text Box 12"/>
              <p:cNvSpPr txBox="1"/>
              <p:nvPr/>
            </p:nvSpPr>
            <p:spPr>
              <a:xfrm>
                <a:off x="0" y="175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caterpillar</a:t>
                </a: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5845492" y="3511868"/>
              <a:ext cx="361950" cy="2660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3144837" y="3546158"/>
              <a:ext cx="2153920" cy="462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452177" y="2323783"/>
              <a:ext cx="594360" cy="5607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54257" y="2212658"/>
              <a:ext cx="478155" cy="368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82277" y="3511868"/>
              <a:ext cx="163830" cy="503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734367" y="4358323"/>
              <a:ext cx="340360" cy="2254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195887" y="4623118"/>
              <a:ext cx="803275" cy="1013462"/>
              <a:chOff x="0" y="0"/>
              <a:chExt cx="895350" cy="1129665"/>
            </a:xfrm>
          </p:grpSpPr>
          <p:sp>
            <p:nvSpPr>
              <p:cNvPr id="24" name="Text Box 11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lavender</a:t>
                </a:r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" y="0"/>
                <a:ext cx="419100" cy="838200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3144837" y="4511993"/>
              <a:ext cx="396240" cy="3384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144837" y="4887913"/>
              <a:ext cx="803276" cy="746761"/>
              <a:chOff x="0" y="0"/>
              <a:chExt cx="895350" cy="83248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980" y="0"/>
                <a:ext cx="510540" cy="472440"/>
              </a:xfrm>
              <a:prstGeom prst="rect">
                <a:avLst/>
              </a:prstGeom>
            </p:spPr>
          </p:pic>
          <p:sp>
            <p:nvSpPr>
              <p:cNvPr id="23" name="Text Box 7"/>
              <p:cNvSpPr txBox="1"/>
              <p:nvPr/>
            </p:nvSpPr>
            <p:spPr>
              <a:xfrm>
                <a:off x="0" y="556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cabbage</a:t>
                </a: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 flipV="1">
              <a:off x="3247072" y="4264343"/>
              <a:ext cx="2250440" cy="361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5813113" y="1729507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813113" y="4368779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5813113" y="2389325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813113" y="3049143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813113" y="3708961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867928" y="181724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88570" y="1814912"/>
            <a:ext cx="230882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67928" y="247465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88569" y="2472330"/>
            <a:ext cx="230882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67928" y="313447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347324" y="3132148"/>
            <a:ext cx="235007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67928" y="379429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33754" y="3791966"/>
            <a:ext cx="235007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67928" y="444776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347324" y="4445436"/>
            <a:ext cx="235007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813113" y="5683660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813113" y="5023842"/>
            <a:ext cx="288428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5867928" y="51091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33754" y="5106847"/>
            <a:ext cx="235007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Five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67928" y="57626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47324" y="5760317"/>
            <a:ext cx="235007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Six or more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54</TotalTime>
  <Words>63</Words>
  <Application>Microsoft Office PowerPoint</Application>
  <PresentationFormat>On-screen Show (4:3)</PresentationFormat>
  <Paragraphs>36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2019-03-08T15:22:39Z</dcterms:created>
  <dcterms:modified xsi:type="dcterms:W3CDTF">2019-03-08T16:17:31Z</dcterms:modified>
</cp:coreProperties>
</file>